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3" r:id="rId2"/>
    <p:sldId id="264" r:id="rId3"/>
    <p:sldId id="265" r:id="rId4"/>
    <p:sldId id="266" r:id="rId5"/>
    <p:sldId id="267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FFFFFF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5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CC02D4E9-CDA7-431C-9342-DF4588452B22}" type="datetimeFigureOut">
              <a:rPr lang="en-US" smtClean="0"/>
              <a:t>3/13/24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769BB342-5C07-48E0-B3FF-33627E10E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68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6E48-4ED0-0E19-AA7A-2BC5F32B6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D8E76-702E-5D00-EE61-63705905C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82029-E4D3-3251-8C1F-2CE4C7DA7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B7826-E625-33E2-420B-5734793B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18C11-3F6B-F92C-FF13-5F477442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8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8B45-04A1-CDDD-37D3-2EB14B3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71E7D-0AEE-D334-C65A-E2E0D722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DA37A-863F-553D-3E6C-CA80383D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6DE7F-B51F-A35B-E53D-D2ACB21D8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8DC98-C886-6DA0-A6EC-9958A7BC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2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A1A73-561A-E350-AECC-A5C3D1600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D17E4-64F0-EB3F-B514-AC50362F8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273DB-511F-5555-93D0-712663AE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8D0AF-4866-B63F-00E0-87E30E4D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8F7DE-8DAF-68CF-C2BD-3C5FF18C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2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FB83-181E-A21C-0DE8-A883BD30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423B-B2FF-2AA6-04B3-3CC31172A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74341-3362-38D1-8F6B-68C32EFB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2F75-80C8-A064-49E7-8AF690CC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08646-8E45-C7FB-433C-9DC83B8D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8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D573-A2BA-51CB-F29A-7B25F626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FDCEA-9E1B-2E54-C737-9040D56DE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212EC-023F-940C-F916-E1B4AAAA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057E7-EFE2-620B-88A5-DA9EAD6B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5DC61-1759-3211-39F0-DEBEC113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2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0DCC-6407-2809-1ECE-54E4EAC6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40DC3-EE55-5623-01C2-DB5BCDE41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15085-8277-F4A0-6C3F-4A0D66831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A0833-C6D3-9AA3-4C3E-A656E685B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4D0B7-F43F-61A7-CB0F-7F180A91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D97D2-4472-E9A7-5820-1434F550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8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BF0F-1529-CB6C-529B-74500B5D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781EA-0873-3D85-B606-079AF4F59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3F59E-2F19-4CB3-DC0B-CCA1C1E5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EE8E98-6B06-E5B8-F4D6-4CF1D0E4F2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03315-98A6-130E-9B0E-2F474CEEB3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97302-F30B-770C-670D-8A26CE322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269C9-B794-DE94-C9E7-0456117E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07AD-2F06-9427-44D3-E423FFE1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5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7D46-7958-7362-143F-E24AEB71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C8A1A-A75B-1BB4-1ED0-EE277E9CF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21A44-3925-3E9E-4376-99E58913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E746D-7357-9754-54E1-4A8A8E39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1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9DC9A-80A2-8D67-F4B5-CA1C99C8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F191D-B30B-AAA4-BCAC-F5084DC5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95BFB-6AC9-6D46-F34E-5F7B3DA9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91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5195-E9F1-87B6-5682-C27235AA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B5634-4A0B-F4F7-FC68-E91C232AE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C74C4-A69B-C953-C531-582553FF8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B1C09-010E-E3EA-5755-27281FE4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872B0-0155-6F0D-B762-F634FB17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E4996-4A29-FECD-8B66-D0E178AA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7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23C8-C158-FED4-1A03-97E06530F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BA411-5591-20DF-919A-13BFEE48E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97AEF-3737-4991-7C3C-D886A6EEB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4E40D-8581-0966-71D2-0F51D923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93E98-751C-282B-7189-6397A982A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CD084-8936-7B98-6771-620596AB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0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E2DBC0-94E5-17FE-3BA4-422A4B571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3FB10-6D91-989D-8027-79192AB13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71871-7ACA-67A7-8F11-241B1151A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7D2F4-4098-4DE0-91A5-98E3464F873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6D768-F3B8-4549-691C-336DB4287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56361-CC48-B35D-7CEB-1AD306829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5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ack and white signs on black stands&#10;&#10;Description automatically generated">
            <a:extLst>
              <a:ext uri="{FF2B5EF4-FFF2-40B4-BE49-F238E27FC236}">
                <a16:creationId xmlns:a16="http://schemas.microsoft.com/office/drawing/2014/main" id="{06BD72B9-A125-DE6B-F825-0D08D7E6C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targets on a stage&#10;&#10;Description automatically generated">
            <a:extLst>
              <a:ext uri="{FF2B5EF4-FFF2-40B4-BE49-F238E27FC236}">
                <a16:creationId xmlns:a16="http://schemas.microsoft.com/office/drawing/2014/main" id="{86DA5517-12E4-3433-C4FF-D2422DA27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C4347B-66CF-E8A4-3C4F-94EF763CF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9" t="8707" r="2759" b="62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99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1FDFF7C-C8B3-B0F3-5B03-187F12C0D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86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objects with red and green targets&#10;&#10;Description automatically generated with medium confidence">
            <a:extLst>
              <a:ext uri="{FF2B5EF4-FFF2-40B4-BE49-F238E27FC236}">
                <a16:creationId xmlns:a16="http://schemas.microsoft.com/office/drawing/2014/main" id="{B214EB9E-2420-114D-C782-7E4BE8F19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5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room with a variety of objects&#10;&#10;Description automatically generated">
            <a:extLst>
              <a:ext uri="{FF2B5EF4-FFF2-40B4-BE49-F238E27FC236}">
                <a16:creationId xmlns:a16="http://schemas.microsoft.com/office/drawing/2014/main" id="{AB0267D2-F072-793A-BF95-1ED6AF864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7610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33</cp:revision>
  <cp:lastPrinted>2024-03-12T13:56:30Z</cp:lastPrinted>
  <dcterms:created xsi:type="dcterms:W3CDTF">2024-01-24T13:22:56Z</dcterms:created>
  <dcterms:modified xsi:type="dcterms:W3CDTF">2024-03-13T16:57:25Z</dcterms:modified>
</cp:coreProperties>
</file>